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  <p:sldMasterId id="2147483708" r:id="rId3"/>
    <p:sldMasterId id="2147483720" r:id="rId4"/>
    <p:sldMasterId id="2147483732" r:id="rId5"/>
  </p:sldMasterIdLst>
  <p:notesMasterIdLst>
    <p:notesMasterId r:id="rId8"/>
  </p:notesMasterIdLst>
  <p:handoutMasterIdLst>
    <p:handoutMasterId r:id="rId9"/>
  </p:handoutMasterIdLst>
  <p:sldIdLst>
    <p:sldId id="257" r:id="rId6"/>
    <p:sldId id="259" r:id="rId7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6E24E03F-DBD8-47A9-8199-40BA1FFFA0AD}">
          <p14:sldIdLst>
            <p14:sldId id="257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76CF47-12D3-4F03-AED1-AD41E59B15BF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1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1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4B7D0D-7874-4C73-86A9-2FF585BBC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112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9CE591-22A8-4BC9-A508-8B517FC2DD38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8AF32-D3E6-4432-80A4-B92EB19EAE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22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8AF32-D3E6-4432-80A4-B92EB19EAEA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588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064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448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766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3577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31770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061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7421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9728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585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7871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041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8185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4504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1141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3649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3483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2955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39446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1780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1199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0140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552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3770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6542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90769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0020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12753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30519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2176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94211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9012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2746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53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87228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10008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5426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585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56766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0362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06872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43021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06944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25930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664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0523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5788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11761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18238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05996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6210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532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087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507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750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13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964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79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48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852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C086994-4310-443C-94A3-E56823345124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73CED-B97C-481B-89C3-41B415DF10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768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9672" y="264504"/>
            <a:ext cx="8771083" cy="75860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ЛАБОРАТОРИЯ РАДИОНУКЛИДНОЙ ДИАГНОСТИКИ </a:t>
            </a:r>
            <a:b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КЛИНИКИ БГМУ</a:t>
            </a:r>
            <a:endParaRPr lang="ru-RU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0403" y="3008870"/>
            <a:ext cx="2838968" cy="1916008"/>
          </a:xfrm>
          <a:prstGeom prst="rect">
            <a:avLst/>
          </a:prstGeom>
          <a:ln w="19050">
            <a:solidFill>
              <a:schemeClr val="bg1">
                <a:lumMod val="75000"/>
              </a:schemeClr>
            </a:solidFill>
          </a:ln>
        </p:spPr>
      </p:pic>
      <p:sp>
        <p:nvSpPr>
          <p:cNvPr id="4" name="Прямоугольник 3"/>
          <p:cNvSpPr/>
          <p:nvPr/>
        </p:nvSpPr>
        <p:spPr>
          <a:xfrm>
            <a:off x="223390" y="1195700"/>
            <a:ext cx="1122364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Компьютерная томография (КТ)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- это исследование, в процессе которого получают детальные послойные изображения внутренних органов тела с применением рентгеновских лучей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Клинике БГМУ успешно функционирует лаборатория радионуклидной диагностики. Обследования проводится на современном аппарате. У нас оказывают широкий спектр как контрастных, так и 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бесконтрастных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исследований.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76" b="6449"/>
          <a:stretch/>
        </p:blipFill>
        <p:spPr>
          <a:xfrm>
            <a:off x="9224019" y="3010038"/>
            <a:ext cx="2722518" cy="1914840"/>
          </a:xfrm>
          <a:prstGeom prst="rect">
            <a:avLst/>
          </a:prstGeom>
          <a:ln w="19050">
            <a:solidFill>
              <a:schemeClr val="bg1">
                <a:lumMod val="75000"/>
              </a:schemeClr>
            </a:solidFill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7211" y="3008870"/>
            <a:ext cx="2838968" cy="1916008"/>
          </a:xfrm>
          <a:prstGeom prst="rect">
            <a:avLst/>
          </a:prstGeom>
          <a:ln w="19050">
            <a:solidFill>
              <a:schemeClr val="bg1">
                <a:lumMod val="75000"/>
              </a:schemeClr>
            </a:solidFill>
          </a:ln>
        </p:spPr>
      </p:pic>
      <p:pic>
        <p:nvPicPr>
          <p:cNvPr id="1026" name="Picture 2" descr="http://varicoze.ru/wp-content/uploads/2016/06/BGMU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488" y="118543"/>
            <a:ext cx="1744747" cy="1146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223390" y="4926046"/>
            <a:ext cx="776754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компьютерной томографии: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безболезненность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точность и высокая информативность исследования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быстрая диагностика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проводить обследование, если в организме есть имплантированные медицинские устройства (кардиостимулятор, электронные имплантаты и т.д.)</a:t>
            </a:r>
            <a:endParaRPr lang="ru-RU" sz="1600" b="0" i="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5" r="3863"/>
          <a:stretch/>
        </p:blipFill>
        <p:spPr>
          <a:xfrm>
            <a:off x="258902" y="3008870"/>
            <a:ext cx="2965450" cy="1914840"/>
          </a:xfrm>
          <a:prstGeom prst="rect">
            <a:avLst/>
          </a:prstGeom>
          <a:ln w="19050"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89702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20015" y="2455316"/>
            <a:ext cx="5113538" cy="22048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Адрес: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г.Уфа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ул.Шафиева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 корпус 8 </a:t>
            </a:r>
          </a:p>
          <a:p>
            <a:pPr marL="0" indent="0"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8-937-325-87-08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Эл. почта: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radiologiya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bgmu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gmail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007" y="852257"/>
            <a:ext cx="7525800" cy="5410955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1410329" y="262174"/>
            <a:ext cx="8604528" cy="443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 pitchFamily="18" charset="2"/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Лаборатория радионуклидной диагностики (ОФЭКТ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КТ)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 typeface="Wingdings 2" pitchFamily="18" charset="2"/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 rot="4273883">
            <a:off x="5470308" y="3909788"/>
            <a:ext cx="252230" cy="4433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 rot="20613364">
            <a:off x="4674344" y="5103676"/>
            <a:ext cx="14381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Терапевтический корпус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rot="20548056">
            <a:off x="5668924" y="4136301"/>
            <a:ext cx="14381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Педиатрический корпус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 rot="20548056">
            <a:off x="6167324" y="3144549"/>
            <a:ext cx="14381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rot="20548056">
            <a:off x="4770167" y="2920259"/>
            <a:ext cx="14381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Симуляционный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20548056">
            <a:off x="5851747" y="1430440"/>
            <a:ext cx="14381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Поликлиника</a:t>
            </a:r>
          </a:p>
        </p:txBody>
      </p:sp>
      <p:sp>
        <p:nvSpPr>
          <p:cNvPr id="19" name="TextBox 18"/>
          <p:cNvSpPr txBox="1"/>
          <p:nvPr/>
        </p:nvSpPr>
        <p:spPr>
          <a:xfrm rot="20548056">
            <a:off x="4877331" y="3868245"/>
            <a:ext cx="14381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Вход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 rot="4281584">
            <a:off x="4176833" y="4152705"/>
            <a:ext cx="158100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Лаборатория радионуклидной диагностики (ОФЭКТ</a:t>
            </a:r>
            <a:r>
              <a:rPr lang="en-US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КТ)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05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763</TotalTime>
  <Words>89</Words>
  <Application>Microsoft Office PowerPoint</Application>
  <PresentationFormat>Широкоэкранный</PresentationFormat>
  <Paragraphs>23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2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 2</vt:lpstr>
      <vt:lpstr>HDOfficeLightV0</vt:lpstr>
      <vt:lpstr>1_HDOfficeLightV0</vt:lpstr>
      <vt:lpstr>2_HDOfficeLightV0</vt:lpstr>
      <vt:lpstr>3_HDOfficeLightV0</vt:lpstr>
      <vt:lpstr>4_HDOfficeLightV0</vt:lpstr>
      <vt:lpstr>ЛАБОРАТОРИЯ РАДИОНУКЛИДНОЙ ДИАГНОСТИКИ  КЛИНИКИ БГМУ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ОТДЕЛ ЛУЧЕВОЙ ДИАГНОСТИКИ КЛИНИКИ БГМУ</dc:title>
  <dc:creator>RePack by Diakov</dc:creator>
  <cp:lastModifiedBy>Иткулов Артур Фиргатович</cp:lastModifiedBy>
  <cp:revision>28</cp:revision>
  <cp:lastPrinted>2017-06-08T08:05:12Z</cp:lastPrinted>
  <dcterms:created xsi:type="dcterms:W3CDTF">2017-05-29T13:44:21Z</dcterms:created>
  <dcterms:modified xsi:type="dcterms:W3CDTF">2017-06-08T08:26:44Z</dcterms:modified>
</cp:coreProperties>
</file>