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</p:sldMasterIdLst>
  <p:notesMasterIdLst>
    <p:notesMasterId r:id="rId8"/>
  </p:notesMasterIdLst>
  <p:handoutMasterIdLst>
    <p:handoutMasterId r:id="rId9"/>
  </p:handoutMasterIdLst>
  <p:sldIdLst>
    <p:sldId id="257" r:id="rId6"/>
    <p:sldId id="259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E24E03F-DBD8-47A9-8199-40BA1FFFA0AD}">
          <p14:sldIdLst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CF47-12D3-4F03-AED1-AD41E59B15BF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B7D0D-7874-4C73-86A9-2FF585BBC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11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E591-22A8-4BC9-A508-8B517FC2DD38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8AF32-D3E6-4432-80A4-B92EB1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8AF32-D3E6-4432-80A4-B92EB19EAE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58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06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4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76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57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177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6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42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7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8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871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4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18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50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14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64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348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95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44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78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199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14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55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377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542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07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0020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275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3051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2176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211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012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746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872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000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42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85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676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362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687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4302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694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2593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6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52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8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176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823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0599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2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3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8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0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75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9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5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086994-4310-443C-94A3-E56823345124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3CED-B97C-481B-89C3-41B415DF1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672" y="264504"/>
            <a:ext cx="8771083" cy="7586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РАДИОНУКЛИДНОЙ ДИАГНОСТИКИ </a:t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КЛИНИКИ БГМУ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403" y="3008870"/>
            <a:ext cx="2838968" cy="1916008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23390" y="1195700"/>
            <a:ext cx="112236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томография (КТ)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это исследование, в процессе которого получают детальные послойные изображения внутренних органов тела с применением рентгеновских лучей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Клинике БГМУ успешно функционирует лаборатория радионуклидной диагностики. Обследования проводится на современном аппарате. У нас оказывают широкий спектр как контрастных, так 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бесконтрастных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исследований.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6" b="6449"/>
          <a:stretch/>
        </p:blipFill>
        <p:spPr>
          <a:xfrm>
            <a:off x="9224019" y="3010038"/>
            <a:ext cx="2722518" cy="191484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211" y="3008870"/>
            <a:ext cx="2838968" cy="1916008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</p:pic>
      <p:pic>
        <p:nvPicPr>
          <p:cNvPr id="1026" name="Picture 2" descr="http://varicoze.ru/wp-content/uploads/2016/06/BGMU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88" y="118543"/>
            <a:ext cx="1744747" cy="114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3390" y="4926046"/>
            <a:ext cx="77675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компьютерной томографии: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безболезненность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 и высокая информативность исследования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быстрая диагностика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проводить обследование, если в организме есть имплантированные медицинские устройства (кардиостимулятор, электронные имплантаты и т.д.)</a:t>
            </a:r>
            <a:endParaRPr lang="ru-RU" sz="16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5" r="3863"/>
          <a:stretch/>
        </p:blipFill>
        <p:spPr>
          <a:xfrm>
            <a:off x="258902" y="3008870"/>
            <a:ext cx="2965450" cy="191484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970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0015" y="2455316"/>
            <a:ext cx="5113538" cy="2204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г.Уфа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ул.Шафиева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 корпус 8 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8-937-325-87-08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 почта: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radiologiya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bgmu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gmail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07" y="852257"/>
            <a:ext cx="7525800" cy="541095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410329" y="262174"/>
            <a:ext cx="8604528" cy="443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радионуклидной диагностики (ОФЭКТ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КТ)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4273883">
            <a:off x="5470308" y="3909788"/>
            <a:ext cx="252230" cy="443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0613364">
            <a:off x="4674344" y="5103676"/>
            <a:ext cx="1438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Терапевтический корпус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548056">
            <a:off x="5668924" y="4136301"/>
            <a:ext cx="1438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Педиатрический корпус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548056">
            <a:off x="6167324" y="3144549"/>
            <a:ext cx="1438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548056">
            <a:off x="4770167" y="2920259"/>
            <a:ext cx="1438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Симуляционный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548056">
            <a:off x="5851747" y="1430440"/>
            <a:ext cx="1438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Поликлиника</a:t>
            </a:r>
          </a:p>
        </p:txBody>
      </p:sp>
      <p:sp>
        <p:nvSpPr>
          <p:cNvPr id="19" name="TextBox 18"/>
          <p:cNvSpPr txBox="1"/>
          <p:nvPr/>
        </p:nvSpPr>
        <p:spPr>
          <a:xfrm rot="20548056">
            <a:off x="4877331" y="3868245"/>
            <a:ext cx="1438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4281584">
            <a:off x="4176833" y="4152705"/>
            <a:ext cx="15810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радионуклидной диагностики (ОФЭКТ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КТ)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0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763</TotalTime>
  <Words>89</Words>
  <Application>Microsoft Office PowerPoint</Application>
  <PresentationFormat>Широкоэкранный</PresentationFormat>
  <Paragraphs>23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 2</vt:lpstr>
      <vt:lpstr>HDOfficeLightV0</vt:lpstr>
      <vt:lpstr>1_HDOfficeLightV0</vt:lpstr>
      <vt:lpstr>2_HDOfficeLightV0</vt:lpstr>
      <vt:lpstr>3_HDOfficeLightV0</vt:lpstr>
      <vt:lpstr>4_HDOfficeLightV0</vt:lpstr>
      <vt:lpstr>ЛАБОРАТОРИЯ РАДИОНУКЛИДНОЙ ДИАГНОСТИКИ  КЛИНИКИ БГМУ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ЛУЧЕВОЙ ДИАГНОСТИКИ КЛИНИКИ БГМУ</dc:title>
  <dc:creator>RePack by Diakov</dc:creator>
  <cp:lastModifiedBy>Иткулов Артур Фиргатович</cp:lastModifiedBy>
  <cp:revision>28</cp:revision>
  <cp:lastPrinted>2017-06-08T08:05:12Z</cp:lastPrinted>
  <dcterms:created xsi:type="dcterms:W3CDTF">2017-05-29T13:44:21Z</dcterms:created>
  <dcterms:modified xsi:type="dcterms:W3CDTF">2017-06-08T08:26:44Z</dcterms:modified>
</cp:coreProperties>
</file>